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9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52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7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15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4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7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4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9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2D55B-C4C4-459F-954F-4C9D6BA226C2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4631E-A7C8-407C-AD24-0890C78F6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6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regharutynyan.home.blog/category/&#1404;&#1400;&#1410;&#1405;&#1381;&#1408;&#1381;&#1398;/" TargetMode="External"/><Relationship Id="rId3" Type="http://schemas.openxmlformats.org/officeDocument/2006/relationships/audio" Target="../media/media1.m4a"/><Relationship Id="rId7" Type="http://schemas.openxmlformats.org/officeDocument/2006/relationships/hyperlink" Target="https://aregharutynyan.home.blog/category/&#1396;&#1377;&#1385;&#1381;&#1396;&#1377;&#1407;&#1387;&#1391;&#1377;/" TargetMode="External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hyperlink" Target="https://mus.mskh.am/?p=4367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aregharutynyan.home.blog/category/&#1396;&#1377;&#1397;&#1408;&#1381;&#1398;&#1387;/" TargetMode="Externa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9" Type="http://schemas.openxmlformats.org/officeDocument/2006/relationships/hyperlink" Target="https://aregharutynyan.home.blog/category/&#1377;&#1398;&#1379;&#1388;&#1381;&#1408;&#1381;&#1398;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cd.am/abcd/bookview_v2_4.php?p_id_text=5850#.XooBHItFbIX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duino.ru/Abou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OBALOGKybg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base"/>
            <a:r>
              <a:rPr lang="hy-AM" dirty="0" smtClean="0"/>
              <a:t>Երբ ես արթնանում եմ՝ սկզբից լվացվում եմ,մարզվում եմ</a:t>
            </a:r>
            <a:r>
              <a:rPr lang="en-US" dirty="0" smtClean="0"/>
              <a:t>,</a:t>
            </a:r>
            <a:r>
              <a:rPr lang="hy-AM" dirty="0" smtClean="0"/>
              <a:t> հաց եմ ուտում հետո, նստում եմ և դաս եմ անում։ Այս շաբաթ մենք արել ենք </a:t>
            </a:r>
            <a:r>
              <a:rPr lang="hy-AM" dirty="0" smtClean="0">
                <a:hlinkClick r:id="rId5"/>
              </a:rPr>
              <a:t>մայրենի</a:t>
            </a:r>
            <a:r>
              <a:rPr lang="hy-AM" dirty="0" smtClean="0"/>
              <a:t>,</a:t>
            </a:r>
            <a:r>
              <a:rPr lang="hy-AM" dirty="0" smtClean="0">
                <a:solidFill>
                  <a:schemeClr val="accent2"/>
                </a:solidFill>
                <a:hlinkClick r:id="rId6"/>
              </a:rPr>
              <a:t>երգ</a:t>
            </a:r>
            <a:r>
              <a:rPr lang="hy-AM" dirty="0" smtClean="0"/>
              <a:t>, </a:t>
            </a:r>
            <a:r>
              <a:rPr lang="hy-AM" dirty="0" smtClean="0">
                <a:hlinkClick r:id="rId7"/>
              </a:rPr>
              <a:t>մաթեմատիկա</a:t>
            </a:r>
            <a:r>
              <a:rPr lang="hy-AM" dirty="0" smtClean="0"/>
              <a:t>, </a:t>
            </a:r>
            <a:r>
              <a:rPr lang="hy-AM" dirty="0" smtClean="0">
                <a:hlinkClick r:id="rId8"/>
              </a:rPr>
              <a:t>ռուսերեն</a:t>
            </a:r>
            <a:r>
              <a:rPr lang="hy-AM" dirty="0" smtClean="0"/>
              <a:t> և </a:t>
            </a:r>
            <a:r>
              <a:rPr lang="hy-AM" dirty="0" smtClean="0">
                <a:hlinkClick r:id="rId9"/>
              </a:rPr>
              <a:t>անգլերեն</a:t>
            </a:r>
            <a:r>
              <a:rPr lang="hy-AM" dirty="0" smtClean="0"/>
              <a:t>։</a:t>
            </a:r>
            <a:endParaRPr lang="en-US" dirty="0" smtClean="0"/>
          </a:p>
          <a:p>
            <a:pPr fontAlgn="base"/>
            <a:endParaRPr lang="en-US" dirty="0"/>
          </a:p>
        </p:txBody>
      </p:sp>
      <p:sp>
        <p:nvSpPr>
          <p:cNvPr id="4" name="AutoShape 2" descr="Предварительный просмотр изображения"/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524000" y="1122363"/>
            <a:ext cx="9144000" cy="313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fontAlgn="base"/>
            <a:r>
              <a:rPr lang="hy-AM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079" y="-40231"/>
            <a:ext cx="6519818" cy="366739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2351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1747">
        <p15:prstTrans prst="peelOff"/>
      </p:transition>
    </mc:Choice>
    <mc:Fallback>
      <p:transition spd="slow" advTm="117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1541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41914" cy="4351338"/>
          </a:xfrm>
        </p:spPr>
        <p:txBody>
          <a:bodyPr/>
          <a:lstStyle/>
          <a:p>
            <a:pPr marL="0" indent="0">
              <a:buNone/>
            </a:pPr>
            <a:r>
              <a:rPr lang="hy-AM" dirty="0" smtClean="0"/>
              <a:t>Ես պատրաստել եմ </a:t>
            </a:r>
            <a:r>
              <a:rPr lang="hy-AM" dirty="0" smtClean="0">
                <a:hlinkClick r:id="rId3"/>
              </a:rPr>
              <a:t>Ղազարոս </a:t>
            </a:r>
            <a:r>
              <a:rPr lang="hy-AM" dirty="0">
                <a:hlinkClick r:id="rId3"/>
              </a:rPr>
              <a:t>Ա</a:t>
            </a:r>
            <a:r>
              <a:rPr lang="hy-AM" dirty="0" smtClean="0">
                <a:hlinkClick r:id="rId3"/>
              </a:rPr>
              <a:t>ղայանի</a:t>
            </a:r>
            <a:r>
              <a:rPr lang="hy-AM" dirty="0" smtClean="0"/>
              <a:t> բոլոր հեքյաթների ցուցադրությունը </a:t>
            </a:r>
            <a:r>
              <a:rPr lang="en-US" dirty="0" smtClean="0"/>
              <a:t>PowerPoint</a:t>
            </a:r>
            <a:r>
              <a:rPr lang="hy-AM" dirty="0" smtClean="0"/>
              <a:t> ծրագրով։</a:t>
            </a:r>
          </a:p>
          <a:p>
            <a:pPr marL="0" indent="0">
              <a:buNone/>
            </a:pPr>
            <a:endParaRPr lang="hy-AM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118" y="130630"/>
            <a:ext cx="4870488" cy="64459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7698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574">
        <p15:prstTrans prst="peelOff"/>
      </p:transition>
    </mc:Choice>
    <mc:Fallback>
      <p:transition spd="slow" advTm="35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93669"/>
            <a:ext cx="3213462" cy="7594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dirty="0" smtClean="0"/>
              <a:t>Ես հետաքրքրվում եմ </a:t>
            </a:r>
            <a:r>
              <a:rPr lang="en-US" dirty="0" smtClean="0">
                <a:hlinkClick r:id="rId3"/>
              </a:rPr>
              <a:t>Arduino</a:t>
            </a:r>
            <a:r>
              <a:rPr lang="hy-AM" dirty="0"/>
              <a:t> </a:t>
            </a:r>
            <a:r>
              <a:rPr lang="hy-AM" dirty="0" smtClean="0"/>
              <a:t>սարքով։ Դա սարք է, որում ծրագրային հրամաններ գրելով՝ կարող ես կառավարել տարբեր սարքավորումներ։ Օրինակ՝ շարժիչները շարժել։ </a:t>
            </a:r>
            <a:endParaRPr lang="en-US" dirty="0"/>
          </a:p>
        </p:txBody>
      </p:sp>
      <p:pic>
        <p:nvPicPr>
          <p:cNvPr id="3074" name="Picture 2" descr="https://cleverdiy.ru/wp-content/uploads/2019/10/ArduinoServo1_f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1985554"/>
            <a:ext cx="4993865" cy="410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9866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782">
        <p15:prstTrans prst="peelOff"/>
      </p:transition>
    </mc:Choice>
    <mc:Fallback>
      <p:transition spd="slow" advTm="47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263" y="36512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Ես սովորել եմ պարանով թռչկոտել։		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25" y="123825"/>
            <a:ext cx="5210175" cy="67341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3219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480">
        <p15:prstTrans prst="peelOff"/>
      </p:transition>
    </mc:Choice>
    <mc:Fallback>
      <p:transition spd="slow" advTm="44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77439"/>
            <a:ext cx="10515600" cy="3799523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hy-AM" dirty="0" smtClean="0">
                <a:hlinkClick r:id="rId3"/>
              </a:rPr>
              <a:t>Ալիտա    </a:t>
            </a:r>
            <a:r>
              <a:rPr lang="hy-AM" dirty="0" smtClean="0">
                <a:hlinkClick r:id="rId3"/>
              </a:rPr>
              <a:t> </a:t>
            </a:r>
            <a:r>
              <a:rPr lang="hy-AM" dirty="0" smtClean="0">
                <a:hlinkClick r:id="rId3"/>
              </a:rPr>
              <a:t>                                                        </a:t>
            </a:r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hy-AM" dirty="0" smtClean="0"/>
              <a:t>Ես դիտել եմ Ալիտա Ֆիլմը, որը </a:t>
            </a:r>
            <a:r>
              <a:rPr lang="hy-AM" dirty="0"/>
              <a:t>ռոբոտ աղջկա մասին </a:t>
            </a:r>
            <a:r>
              <a:rPr lang="hy-AM" dirty="0" smtClean="0"/>
              <a:t>է։ Ալիտա ֆիլմը շատ հետաքրքիր ֆիլմ է և խորհուրդ եմ տալիս ընկերներիս դիտել այն։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01" y="0"/>
            <a:ext cx="9475500" cy="52251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2870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783">
        <p15:prstTrans prst="peelOff"/>
      </p:transition>
    </mc:Choice>
    <mc:Fallback>
      <p:transition spd="slow" advTm="27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106</Words>
  <Application>Microsoft Office PowerPoint</Application>
  <PresentationFormat>Widescreen</PresentationFormat>
  <Paragraphs>13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HeyNuke YT</dc:creator>
  <cp:lastModifiedBy>HeyNuke YT</cp:lastModifiedBy>
  <cp:revision>24</cp:revision>
  <dcterms:created xsi:type="dcterms:W3CDTF">2020-04-05T14:38:02Z</dcterms:created>
  <dcterms:modified xsi:type="dcterms:W3CDTF">2020-04-05T16:45:35Z</dcterms:modified>
</cp:coreProperties>
</file>