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5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1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6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8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34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0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4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5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7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1C301-168F-4E4D-83DD-211793EE229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512AC-1033-4FA7-9339-99A6F37B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817665"/>
          </a:xfrm>
        </p:spPr>
        <p:txBody>
          <a:bodyPr/>
          <a:lstStyle/>
          <a:p>
            <a:r>
              <a:rPr lang="hy-AM" dirty="0" smtClean="0"/>
              <a:t>Հավը Մեղվի վրա ծիծաղելով ասաց մեկ անգամ.- Ինչ անշնորհք ՝ ճանճ ես դու, ամբողջ օրը ծաղկից ծաղիկ ես թռչկոտում և ոչ մի բանի պետք  չես գալիս: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04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937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- Իսկ դու, հավիկ - մարիկ,</a:t>
            </a:r>
            <a:endParaRPr lang="en-US" dirty="0" smtClean="0"/>
          </a:p>
          <a:p>
            <a:pPr marL="0" indent="0">
              <a:buNone/>
            </a:pPr>
            <a:r>
              <a:rPr lang="hy-AM" dirty="0" smtClean="0"/>
              <a:t> ինչ ես շինում,- հարցրեց մեղուն: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- Միթե չգիտես, թե ինչ եմ շինում, ես քեզ</a:t>
            </a:r>
            <a:endParaRPr lang="en-US" dirty="0" smtClean="0"/>
          </a:p>
          <a:p>
            <a:r>
              <a:rPr lang="hy-AM" dirty="0" smtClean="0"/>
              <a:t> նման պարապ - սարապ  չեմ տզտզում: Ես օրը մեկ ձու  եմ ածում, մեկ ձու, գիտես մեկ ձուն քանիս է: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- Գիտեմ, գիտեմ, հասկացա: Բայց ես մինչև</a:t>
            </a:r>
            <a:endParaRPr lang="en-US" dirty="0" smtClean="0"/>
          </a:p>
          <a:p>
            <a:r>
              <a:rPr lang="hy-AM" dirty="0" smtClean="0"/>
              <a:t>  հիմա կարծել եմ, թե դու օրը հարյուր ձու ես ածում: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937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 smtClean="0"/>
              <a:t>-  Ինչպես կարելի է օրը հարյուր</a:t>
            </a:r>
            <a:endParaRPr lang="en-US" dirty="0" smtClean="0"/>
          </a:p>
          <a:p>
            <a:pPr marL="0" indent="0">
              <a:buNone/>
            </a:pPr>
            <a:r>
              <a:rPr lang="hy-AM" dirty="0" smtClean="0"/>
              <a:t> ձու ածել, անխելք մեղու: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- Ապա եթե քո ածածդ ընդամենը մի ձու է, էլ ինչու ես հարյուր անգամ կչկչում, թե հայ, հարայ, լսեցեք, որ ձու եմ ածել: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1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 </a:t>
            </a:r>
            <a:r>
              <a:rPr lang="hy-AM" dirty="0" smtClean="0"/>
              <a:t>Ապա եթե քո ածածդ ընդամենը մի ձու է, էլ ինչու ես հարյուր անգամ կչկչում, թե հայ, հարայ, լսեցեք, որ ձու եմ ածել: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36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 Իմ կարծիքով ՝ այսքան կչկչալուն մի ձուն շատ քիչ է: Այնպես չէ, իմաստուն հավիկ - մարիկ: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41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- Բայց դու ինչ ես շինում, դու, որ իմ մի ձուն</a:t>
            </a:r>
            <a:endParaRPr lang="en-US" dirty="0" smtClean="0"/>
          </a:p>
          <a:p>
            <a:r>
              <a:rPr lang="hy-AM" dirty="0" smtClean="0"/>
              <a:t> քիչ ես համարում: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49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69400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- Ես ինչ որ շինում եմ, քեզ պես կչկչալով չեմ </a:t>
            </a:r>
            <a:endParaRPr lang="en-US" dirty="0" smtClean="0"/>
          </a:p>
          <a:p>
            <a:pPr marL="0" indent="0">
              <a:buNone/>
            </a:pPr>
            <a:r>
              <a:rPr lang="hy-AM" smtClean="0"/>
              <a:t>հայտնում ուրիշներին: Ես գլուխս քաշ գցած, մեղր  եմ շինում: Գիտես ինչ է մեղրը: Դա հավի կերակուր չէ, քո խելքի բանը չէ, հավիկ - մարիկ: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85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254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HeyNuke YT</dc:creator>
  <cp:lastModifiedBy>HeyNuke YT</cp:lastModifiedBy>
  <cp:revision>5</cp:revision>
  <dcterms:created xsi:type="dcterms:W3CDTF">2020-03-18T07:21:39Z</dcterms:created>
  <dcterms:modified xsi:type="dcterms:W3CDTF">2020-03-18T07:43:30Z</dcterms:modified>
</cp:coreProperties>
</file>