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1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107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4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7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41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0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7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25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40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5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D33DD-E651-4041-ACE0-3D1FD907B6F8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474A5-53F7-48DC-84EA-82EB232C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892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6" y="679268"/>
            <a:ext cx="12954000" cy="5924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747837"/>
          </a:xfrm>
        </p:spPr>
        <p:txBody>
          <a:bodyPr/>
          <a:lstStyle/>
          <a:p>
            <a:r>
              <a:rPr lang="hy-AM" dirty="0" smtClean="0"/>
              <a:t>Մի սարի վրա արածում էին երկու եղջերուներ:Նրանցից մեկը մի քանի խոտ պոկեց մեկէլին տվավ ՝ ասելով.- Ընդունիր եղբայր, այս խոտը, թեև սա ոչ մեկիս պակաս չէ: - Շատ և շատ շնորհակալ եմ, - պատասխանեց մեկէլը, - ինչու չշահենք մեկ - երկու սիրտ, թեկուզ  սարի խոտով: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5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HeyNuke YT</dc:creator>
  <cp:lastModifiedBy>HeyNuke YT</cp:lastModifiedBy>
  <cp:revision>2</cp:revision>
  <dcterms:created xsi:type="dcterms:W3CDTF">2020-03-20T06:07:34Z</dcterms:created>
  <dcterms:modified xsi:type="dcterms:W3CDTF">2020-03-20T06:12:06Z</dcterms:modified>
</cp:coreProperties>
</file>