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62" autoAdjust="0"/>
    <p:restoredTop sz="94660"/>
  </p:normalViewPr>
  <p:slideViewPr>
    <p:cSldViewPr snapToGrid="0">
      <p:cViewPr varScale="1">
        <p:scale>
          <a:sx n="70" d="100"/>
          <a:sy n="70" d="100"/>
        </p:scale>
        <p:origin x="48" y="-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61A41-CF09-467C-8E5B-BC6F1D0DBA1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756D-11AA-4F7A-A231-6292FCD02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28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61A41-CF09-467C-8E5B-BC6F1D0DBA1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756D-11AA-4F7A-A231-6292FCD02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743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61A41-CF09-467C-8E5B-BC6F1D0DBA1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756D-11AA-4F7A-A231-6292FCD02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27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61A41-CF09-467C-8E5B-BC6F1D0DBA1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756D-11AA-4F7A-A231-6292FCD02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96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61A41-CF09-467C-8E5B-BC6F1D0DBA1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756D-11AA-4F7A-A231-6292FCD02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253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61A41-CF09-467C-8E5B-BC6F1D0DBA1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756D-11AA-4F7A-A231-6292FCD02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5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61A41-CF09-467C-8E5B-BC6F1D0DBA1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756D-11AA-4F7A-A231-6292FCD02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22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61A41-CF09-467C-8E5B-BC6F1D0DBA1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756D-11AA-4F7A-A231-6292FCD02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076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61A41-CF09-467C-8E5B-BC6F1D0DBA1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756D-11AA-4F7A-A231-6292FCD02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6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61A41-CF09-467C-8E5B-BC6F1D0DBA1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756D-11AA-4F7A-A231-6292FCD02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91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61A41-CF09-467C-8E5B-BC6F1D0DBA1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E756D-11AA-4F7A-A231-6292FCD02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99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61A41-CF09-467C-8E5B-BC6F1D0DBA1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E756D-11AA-4F7A-A231-6292FCD02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9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/>
              <a:t>Лиса и кувшин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20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Лиса с журавлем подружилась. Даже кумой ему стала, когда у медведицы появился медвежонок.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3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Вот и вздумала однажды лиса угостить журавля, пошла звать его к себе в гости: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46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496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Идёт журавль на званый пир, а лиса наварила манной каши и размазала по тарелке. Подала и угощает: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80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Журавль хлоп-хлоп носом, стучал-стучал, ничего не попадает. А лисица в это время лижет себе да лижет кашу — так всю сама и слизала. Каша съедена; лисица и говорит: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2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Спасибо, кума, и на этом! Приходи теперь ко мне в гости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068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другой день приходит лиса, а журавль приготовил окрошку, выложил в кувшин с маленьким горлышком, поставил на стол и говорит: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678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Кушай, кумушка! Правда, больше нечем угощать.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160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Лисица начала вертеться вокруг кувшина, и так зайдет и этак, и лизнет его и понюхает; всё ничего не достаёт! Не лезет голова в кувшин. А журавль меж тем клюет себе да клюет, пока все поел</a:t>
            </a:r>
            <a:r>
              <a:rPr lang="ru-RU" dirty="0" smtClean="0"/>
              <a:t>.</a:t>
            </a:r>
            <a:r>
              <a:rPr lang="ru-RU" dirty="0"/>
              <a:t> Взяла лису досада: думала, что наесться на целую неделю, а домой пошла, как несолоно хлебала. Как аукнулось, так и откликнулось. </a:t>
            </a:r>
            <a:r>
              <a:rPr lang="ru-RU"/>
              <a:t>С тех пор и дружба у лисы с журавлем врозь.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64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208</Words>
  <Application>Microsoft Office PowerPoint</Application>
  <PresentationFormat>Widescreen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HeyNuke YT</dc:creator>
  <cp:lastModifiedBy>HeyNuke YT</cp:lastModifiedBy>
  <cp:revision>10</cp:revision>
  <dcterms:created xsi:type="dcterms:W3CDTF">2020-03-17T12:05:09Z</dcterms:created>
  <dcterms:modified xsi:type="dcterms:W3CDTF">2020-03-17T14:20:24Z</dcterms:modified>
</cp:coreProperties>
</file>